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media/image1.png" ContentType="image/png"/>
  <Override PartName="/ppt/media/image7.jpeg" ContentType="image/jpeg"/>
  <Override PartName="/ppt/media/image2.png" ContentType="image/png"/>
  <Override PartName="/ppt/media/image3.png" ContentType="image/png"/>
  <Override PartName="/ppt/media/image4.png" ContentType="image/png"/>
  <Override PartName="/ppt/media/image6.jpeg" ContentType="image/jpeg"/>
  <Override PartName="/ppt/media/image5.jpeg" ContentType="image/jpeg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51D4A7E-E1AC-4F07-BBC5-C899E17216F3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it-IT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F66CA4F-9C5E-440F-9AF6-9764394228BD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1D16FCDD-B186-40F2-AB38-ADA6BA02E3E3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65618F0-0546-49C2-A92D-1601E81ACF6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E8BD310-6B7C-4B69-A13C-DFD3255DE329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it-IT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142494DB-72FE-4204-814B-D6556F18AE3E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AD0B312-26DB-41BB-95B6-2E2E4CECE03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512E9048-EC6D-47A3-A8F8-921D957ADA96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3FA6989-A6BE-45D2-ACAE-4307E182E596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C5B0ED8-F4A3-45ED-A956-6E3367936FAB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2272452-3EC2-4444-81C0-E850586824D1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41A46881-88C5-4B87-9BDA-5CD1B18C488D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9B1E2B40-4834-425C-832B-BB3EDEB8F9F3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it-IT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4855040C-9987-4E05-8A6B-F131C196655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1404FA37-703D-4310-A8C1-7FF2D8E216E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936A2A1F-E26F-47DD-A484-499155C5393F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509EC58B-39E2-405C-BC08-DC592781C88F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it-IT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9F35256A-8DB9-420F-AC55-A5B91F49689A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B302A2D8-7610-4487-A2C3-2DC99D4CAD2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301D3F00-94AE-40C6-9BDF-34FA80C2DB0D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DFB99E85-EE35-437E-AC43-180F3FBA3A6F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65E85B2E-32F7-4618-82A9-79445494B8B9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630E3DD8-682A-4B15-A27D-B14CBC6BD63A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D0826C72-7A01-427C-A4E0-B81321784F04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889DAEDB-DB70-4F1B-973B-AE7A64AFC4A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it-IT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00C2D313-C005-46A4-9ADB-2DF398A8303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20D64815-BBE3-48D7-86F1-4910AC32892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8ABC42C2-33F1-4054-A5D4-0E6B9CC70A68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CCACDD83-C85A-4E1A-98A9-8FD75B7C19B8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it-IT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1F6BBA44-6C7E-4BE8-8D2E-C2780448D69E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E4E75AD7-228C-49F2-9FC4-44AB4C451CA1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EE58A4CD-7A6E-40F6-B6E3-1FF1F5D85999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C01F2839-B1CD-447F-B5DD-9510D8704CF6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C881D48A-5FDD-420C-8D1C-2D20F42D84CA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6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7B5D25CE-F7FB-4F51-B673-6ACD4410550A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22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23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FDB3826C-2F0E-4FBB-B9CB-989416427246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8BB5E335-5D6E-4EFD-8ADE-A944BAF4863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it-IT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3CB6B1F0-8383-46FC-AA4B-662BAD523235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4E5887F8-1336-495D-93C1-87EC90F59AAA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D6BDAC6F-E8CD-4CB7-8853-979822A7CD78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016A5349-145F-4781-B3C1-AF60E1C6A058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it-IT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8D39FF9D-724E-43ED-B374-8F35C59E371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4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41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DE7F8ABB-CE8B-4309-8EDD-88D69F14CE1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4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45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5AFF5F91-6C70-43C6-9D19-8C196806B45D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4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49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EF863423-A38E-49A8-8A41-FEBAA81B3B51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2311E969-2346-47DF-AAE2-9B2A241FC677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5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57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6A401E46-048E-474C-920A-281C1977B474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1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2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3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4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408A6B69-A343-478B-BDEB-32192FA3C045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 idx="1"/>
          </p:nvPr>
        </p:nvSpPr>
        <p:spPr>
          <a:xfrm>
            <a:off x="5791320" y="6203520"/>
            <a:ext cx="2590560" cy="383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>
              <a:lnSpc>
                <a:spcPct val="100000"/>
              </a:lnSpc>
              <a:buNone/>
              <a:defRPr b="0" lang="en-US" sz="1200" spc="-1" strike="noStrike">
                <a:solidFill>
                  <a:srgbClr val="f0b31e"/>
                </a:solidFill>
                <a:latin typeface="Constantia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rgbClr val="f0b31e"/>
                </a:solidFill>
                <a:latin typeface="Constantia"/>
              </a:rPr>
              <a:t>&lt;data/ora&gt;</a:t>
            </a:r>
            <a:endParaRPr b="0" lang="it-IT" sz="1200" spc="-1" strike="noStrike">
              <a:latin typeface="Times New Roman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 idx="2"/>
          </p:nvPr>
        </p:nvSpPr>
        <p:spPr>
          <a:xfrm>
            <a:off x="2133720" y="6203520"/>
            <a:ext cx="3580920" cy="383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algn="ctr">
              <a:buNone/>
              <a:defRPr b="0" lang="it-IT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it-IT" sz="1400" spc="-1" strike="noStrike">
                <a:latin typeface="Times New Roman"/>
              </a:rPr>
              <a:t>&lt;piè di pagina&gt;</a:t>
            </a:r>
            <a:endParaRPr b="0" lang="it-IT" sz="14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 idx="3"/>
          </p:nvPr>
        </p:nvSpPr>
        <p:spPr>
          <a:xfrm>
            <a:off x="8410680" y="6181560"/>
            <a:ext cx="609120" cy="45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lstStyle>
            <a:lvl1pPr algn="ctr">
              <a:lnSpc>
                <a:spcPct val="100000"/>
              </a:lnSpc>
              <a:buNone/>
              <a:defRPr b="0" lang="en-US" sz="1600" spc="-1" strike="noStrike">
                <a:solidFill>
                  <a:srgbClr val="f0b31e"/>
                </a:solidFill>
                <a:latin typeface="Constantia"/>
              </a:defRPr>
            </a:lvl1pPr>
          </a:lstStyle>
          <a:p>
            <a:pPr algn="ctr">
              <a:lnSpc>
                <a:spcPct val="100000"/>
              </a:lnSpc>
              <a:buNone/>
            </a:pPr>
            <a:fld id="{7FFBFBA5-821E-4F46-91EF-3CB404C6DE13}" type="slidenum">
              <a:rPr b="0" lang="en-US" sz="1600" spc="-1" strike="noStrike">
                <a:solidFill>
                  <a:srgbClr val="f0b31e"/>
                </a:solidFill>
                <a:latin typeface="Constantia"/>
              </a:rPr>
              <a:t>&lt;numero&gt;</a:t>
            </a:fld>
            <a:endParaRPr b="0" lang="it-IT" sz="16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152280"/>
            <a:ext cx="8229240" cy="1218960"/>
          </a:xfrm>
          <a:prstGeom prst="rect">
            <a:avLst/>
          </a:prstGeom>
          <a:noFill/>
          <a:ln w="6480">
            <a:noFill/>
          </a:ln>
        </p:spPr>
        <p:txBody>
          <a:bodyPr lIns="90000" rIns="90000" tIns="45000" bIns="45000" anchor="b">
            <a:noAutofit/>
          </a:bodyPr>
          <a:p>
            <a:r>
              <a:rPr b="0" lang="en-US" sz="4200" spc="-1" strike="noStrike">
                <a:solidFill>
                  <a:srgbClr val="ffffff"/>
                </a:solidFill>
                <a:latin typeface="Constantia"/>
              </a:rPr>
              <a:t>Fai clic per modificare il formato del testo del titolo</a:t>
            </a:r>
            <a:endParaRPr b="0" lang="en-US" sz="42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ffffff"/>
                </a:solidFill>
                <a:latin typeface="Constantia"/>
              </a:rPr>
              <a:t>Fai clic per modificare il formato del testo della struttura</a:t>
            </a:r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100" spc="-1" strike="noStrike">
                <a:solidFill>
                  <a:srgbClr val="ffffff"/>
                </a:solidFill>
                <a:latin typeface="Constantia"/>
              </a:rPr>
              <a:t>Secondo livello struttura</a:t>
            </a:r>
            <a:endParaRPr b="0" lang="en-US" sz="2100" spc="-1" strike="noStrike">
              <a:solidFill>
                <a:srgbClr val="ffffff"/>
              </a:solidFill>
              <a:latin typeface="Constanti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900" spc="-1" strike="noStrike">
                <a:solidFill>
                  <a:srgbClr val="ffffff"/>
                </a:solidFill>
                <a:latin typeface="Constantia"/>
              </a:rPr>
              <a:t>Terzo livello struttura</a:t>
            </a:r>
            <a:endParaRPr b="0" lang="en-US" sz="1900" spc="-1" strike="noStrike">
              <a:solidFill>
                <a:srgbClr val="ffffff"/>
              </a:solidFill>
              <a:latin typeface="Constanti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600" spc="-1" strike="noStrike">
                <a:solidFill>
                  <a:srgbClr val="ffffff"/>
                </a:solidFill>
                <a:latin typeface="Constantia"/>
              </a:rPr>
              <a:t>Quarto livello struttura</a:t>
            </a:r>
            <a:endParaRPr b="0" lang="en-US" sz="1600" spc="-1" strike="noStrike">
              <a:solidFill>
                <a:srgbClr val="ffffff"/>
              </a:solidFill>
              <a:latin typeface="Constanti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Constantia"/>
              </a:rPr>
              <a:t>Quinto livello struttura</a:t>
            </a:r>
            <a:endParaRPr b="0" lang="en-US" sz="2000" spc="-1" strike="noStrike">
              <a:solidFill>
                <a:srgbClr val="ffffff"/>
              </a:solidFill>
              <a:latin typeface="Constanti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Constantia"/>
              </a:rPr>
              <a:t>Sesto livello struttura</a:t>
            </a:r>
            <a:endParaRPr b="0" lang="en-US" sz="2000" spc="-1" strike="noStrike">
              <a:solidFill>
                <a:srgbClr val="ffffff"/>
              </a:solidFill>
              <a:latin typeface="Constanti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Constantia"/>
              </a:rPr>
              <a:t>Settimo livello struttura</a:t>
            </a:r>
            <a:endParaRPr b="0" lang="en-US" sz="20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152280"/>
            <a:ext cx="8229240" cy="1218960"/>
          </a:xfrm>
          <a:prstGeom prst="rect">
            <a:avLst/>
          </a:prstGeom>
          <a:noFill/>
          <a:ln w="6480">
            <a:noFill/>
          </a:ln>
        </p:spPr>
        <p:txBody>
          <a:bodyPr lIns="90000" rIns="90000" tIns="45000" bIns="45000" anchor="b">
            <a:noAutofit/>
          </a:bodyPr>
          <a:p>
            <a:r>
              <a:rPr b="0" lang="en-US" sz="4200" spc="-1" strike="noStrike">
                <a:solidFill>
                  <a:srgbClr val="ffffff"/>
                </a:solidFill>
                <a:latin typeface="Constantia"/>
              </a:rPr>
              <a:t>Fai clic per modificare il formato del testo del titolo</a:t>
            </a:r>
            <a:endParaRPr b="0" lang="en-US" sz="42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57200" y="1447920"/>
            <a:ext cx="8229240" cy="4677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  <a:spcBef>
                <a:spcPts val="601"/>
              </a:spcBef>
              <a:buNone/>
            </a:pPr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  <a:p>
            <a:endParaRPr b="0" lang="en-US" sz="2400" spc="-1" strike="noStrike">
              <a:solidFill>
                <a:srgbClr val="ffffff"/>
              </a:solidFill>
              <a:latin typeface="Constantia"/>
            </a:endParaRPr>
          </a:p>
          <a:p>
            <a:endParaRPr b="0" lang="en-US" sz="2100" spc="-1" strike="noStrike">
              <a:solidFill>
                <a:srgbClr val="ffffff"/>
              </a:solidFill>
              <a:latin typeface="Constantia"/>
            </a:endParaRPr>
          </a:p>
          <a:p>
            <a:endParaRPr b="0" lang="en-US" sz="1900" spc="-1" strike="noStrike">
              <a:solidFill>
                <a:srgbClr val="ffffff"/>
              </a:solidFill>
              <a:latin typeface="Constantia"/>
            </a:endParaRPr>
          </a:p>
          <a:p>
            <a:endParaRPr b="0" lang="en-US" sz="1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 idx="4"/>
          </p:nvPr>
        </p:nvSpPr>
        <p:spPr>
          <a:xfrm>
            <a:off x="5791320" y="6203520"/>
            <a:ext cx="2590560" cy="383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>
              <a:lnSpc>
                <a:spcPct val="100000"/>
              </a:lnSpc>
              <a:buNone/>
              <a:defRPr b="0" lang="en-US" sz="1200" spc="-1" strike="noStrike">
                <a:solidFill>
                  <a:srgbClr val="f0b31e"/>
                </a:solidFill>
                <a:latin typeface="Constantia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rgbClr val="f0b31e"/>
                </a:solidFill>
                <a:latin typeface="Constantia"/>
              </a:rPr>
              <a:t>&lt;data/ora&gt;</a:t>
            </a:r>
            <a:endParaRPr b="0" lang="it-IT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 idx="5"/>
          </p:nvPr>
        </p:nvSpPr>
        <p:spPr>
          <a:xfrm>
            <a:off x="2133720" y="6203520"/>
            <a:ext cx="3580920" cy="383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algn="ctr">
              <a:buNone/>
              <a:defRPr b="0" lang="it-IT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it-IT" sz="1400" spc="-1" strike="noStrike">
                <a:latin typeface="Times New Roman"/>
              </a:rPr>
              <a:t>&lt;piè di pagina&gt;</a:t>
            </a:r>
            <a:endParaRPr b="0" lang="it-IT" sz="14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 idx="6"/>
          </p:nvPr>
        </p:nvSpPr>
        <p:spPr>
          <a:xfrm>
            <a:off x="8410680" y="6181560"/>
            <a:ext cx="609120" cy="45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lstStyle>
            <a:lvl1pPr algn="ctr">
              <a:lnSpc>
                <a:spcPct val="100000"/>
              </a:lnSpc>
              <a:buNone/>
              <a:defRPr b="0" lang="en-US" sz="1600" spc="-1" strike="noStrike">
                <a:solidFill>
                  <a:srgbClr val="f0b31e"/>
                </a:solidFill>
                <a:latin typeface="Constantia"/>
              </a:defRPr>
            </a:lvl1pPr>
          </a:lstStyle>
          <a:p>
            <a:pPr algn="ctr">
              <a:lnSpc>
                <a:spcPct val="100000"/>
              </a:lnSpc>
              <a:buNone/>
            </a:pPr>
            <a:fld id="{63A4E3CA-E313-45F5-A45A-BA1EC7C0802C}" type="slidenum">
              <a:rPr b="0" lang="en-US" sz="1600" spc="-1" strike="noStrike">
                <a:solidFill>
                  <a:srgbClr val="f0b31e"/>
                </a:solidFill>
                <a:latin typeface="Constantia"/>
              </a:rPr>
              <a:t>&lt;numero&gt;</a:t>
            </a:fld>
            <a:endParaRPr b="0" lang="it-IT" sz="16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dt" idx="7"/>
          </p:nvPr>
        </p:nvSpPr>
        <p:spPr>
          <a:xfrm>
            <a:off x="5791320" y="6203520"/>
            <a:ext cx="2590560" cy="383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>
              <a:lnSpc>
                <a:spcPct val="100000"/>
              </a:lnSpc>
              <a:buNone/>
              <a:defRPr b="0" lang="en-US" sz="1200" spc="-1" strike="noStrike">
                <a:solidFill>
                  <a:srgbClr val="f0b31e"/>
                </a:solidFill>
                <a:latin typeface="Constantia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rgbClr val="f0b31e"/>
                </a:solidFill>
                <a:latin typeface="Constantia"/>
              </a:rPr>
              <a:t>&lt;data/ora&gt;</a:t>
            </a:r>
            <a:endParaRPr b="0" lang="it-IT" sz="1200" spc="-1" strike="noStrike">
              <a:latin typeface="Times New Roman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ftr" idx="8"/>
          </p:nvPr>
        </p:nvSpPr>
        <p:spPr>
          <a:xfrm>
            <a:off x="2133720" y="6203520"/>
            <a:ext cx="3580920" cy="383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algn="ctr">
              <a:buNone/>
              <a:defRPr b="0" lang="it-IT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it-IT" sz="1400" spc="-1" strike="noStrike">
                <a:latin typeface="Times New Roman"/>
              </a:rPr>
              <a:t>&lt;piè di pagina&gt;</a:t>
            </a:r>
            <a:endParaRPr b="0" lang="it-IT" sz="1400" spc="-1" strike="noStrike">
              <a:latin typeface="Times New Roman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sldNum" idx="9"/>
          </p:nvPr>
        </p:nvSpPr>
        <p:spPr>
          <a:xfrm>
            <a:off x="8410680" y="6181560"/>
            <a:ext cx="609120" cy="45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lstStyle>
            <a:lvl1pPr algn="ctr">
              <a:lnSpc>
                <a:spcPct val="100000"/>
              </a:lnSpc>
              <a:buNone/>
              <a:defRPr b="0" lang="en-US" sz="1600" spc="-1" strike="noStrike">
                <a:solidFill>
                  <a:srgbClr val="f0b31e"/>
                </a:solidFill>
                <a:latin typeface="Constantia"/>
              </a:defRPr>
            </a:lvl1pPr>
          </a:lstStyle>
          <a:p>
            <a:pPr algn="ctr">
              <a:lnSpc>
                <a:spcPct val="100000"/>
              </a:lnSpc>
              <a:buNone/>
            </a:pPr>
            <a:fld id="{BF09598C-D8AB-4E5B-ADE2-8CA3CF2FCF81}" type="slidenum">
              <a:rPr b="0" lang="en-US" sz="1600" spc="-1" strike="noStrike">
                <a:solidFill>
                  <a:srgbClr val="f0b31e"/>
                </a:solidFill>
                <a:latin typeface="Constantia"/>
              </a:rPr>
              <a:t>&lt;numero&gt;</a:t>
            </a:fld>
            <a:endParaRPr b="0" lang="it-IT" sz="1600" spc="-1" strike="noStrike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title"/>
          </p:nvPr>
        </p:nvSpPr>
        <p:spPr>
          <a:xfrm>
            <a:off x="457200" y="152280"/>
            <a:ext cx="8229240" cy="1218960"/>
          </a:xfrm>
          <a:prstGeom prst="rect">
            <a:avLst/>
          </a:prstGeom>
          <a:noFill/>
          <a:ln w="6480">
            <a:noFill/>
          </a:ln>
        </p:spPr>
        <p:txBody>
          <a:bodyPr lIns="90000" rIns="90000" tIns="45000" bIns="45000" anchor="b">
            <a:noAutofit/>
          </a:bodyPr>
          <a:p>
            <a:r>
              <a:rPr b="0" lang="en-US" sz="4200" spc="-1" strike="noStrike">
                <a:solidFill>
                  <a:srgbClr val="ffffff"/>
                </a:solidFill>
                <a:latin typeface="Constantia"/>
              </a:rPr>
              <a:t>Fai clic per modificare il formato del testo del titolo</a:t>
            </a:r>
            <a:endParaRPr b="0" lang="en-US" sz="42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457200" y="1523880"/>
            <a:ext cx="4059720" cy="4571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  <a:spcBef>
                <a:spcPts val="601"/>
              </a:spcBef>
              <a:buNone/>
            </a:pPr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  <a:p>
            <a:endParaRPr b="0" lang="en-US" sz="2400" spc="-1" strike="noStrike">
              <a:solidFill>
                <a:srgbClr val="ffffff"/>
              </a:solidFill>
              <a:latin typeface="Constantia"/>
            </a:endParaRPr>
          </a:p>
          <a:p>
            <a:endParaRPr b="0" lang="en-US" sz="2100" spc="-1" strike="noStrike">
              <a:solidFill>
                <a:srgbClr val="ffffff"/>
              </a:solidFill>
              <a:latin typeface="Constantia"/>
            </a:endParaRPr>
          </a:p>
          <a:p>
            <a:endParaRPr b="0" lang="en-US" sz="1900" spc="-1" strike="noStrike">
              <a:solidFill>
                <a:srgbClr val="ffffff"/>
              </a:solidFill>
              <a:latin typeface="Constantia"/>
            </a:endParaRPr>
          </a:p>
          <a:p>
            <a:endParaRPr b="0" lang="en-US" sz="1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7" name="PlaceHolder 6"/>
          <p:cNvSpPr>
            <a:spLocks noGrp="1"/>
          </p:cNvSpPr>
          <p:nvPr>
            <p:ph type="body"/>
          </p:nvPr>
        </p:nvSpPr>
        <p:spPr>
          <a:xfrm>
            <a:off x="4648320" y="1523880"/>
            <a:ext cx="4059720" cy="4571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  <a:spcBef>
                <a:spcPts val="601"/>
              </a:spcBef>
              <a:buNone/>
            </a:pPr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  <a:p>
            <a:endParaRPr b="0" lang="en-US" sz="2400" spc="-1" strike="noStrike">
              <a:solidFill>
                <a:srgbClr val="ffffff"/>
              </a:solidFill>
              <a:latin typeface="Constantia"/>
            </a:endParaRPr>
          </a:p>
          <a:p>
            <a:endParaRPr b="0" lang="en-US" sz="2100" spc="-1" strike="noStrike">
              <a:solidFill>
                <a:srgbClr val="ffffff"/>
              </a:solidFill>
              <a:latin typeface="Constantia"/>
            </a:endParaRPr>
          </a:p>
          <a:p>
            <a:endParaRPr b="0" lang="en-US" sz="1900" spc="-1" strike="noStrike">
              <a:solidFill>
                <a:srgbClr val="ffffff"/>
              </a:solidFill>
              <a:latin typeface="Constantia"/>
            </a:endParaRPr>
          </a:p>
          <a:p>
            <a:endParaRPr b="0" lang="en-US" sz="1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dt" idx="10"/>
          </p:nvPr>
        </p:nvSpPr>
        <p:spPr>
          <a:xfrm>
            <a:off x="5791320" y="6203520"/>
            <a:ext cx="2590560" cy="383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>
              <a:lnSpc>
                <a:spcPct val="100000"/>
              </a:lnSpc>
              <a:buNone/>
              <a:defRPr b="0" lang="en-US" sz="1200" spc="-1" strike="noStrike">
                <a:solidFill>
                  <a:srgbClr val="f0b31e"/>
                </a:solidFill>
                <a:latin typeface="Constantia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rgbClr val="f0b31e"/>
                </a:solidFill>
                <a:latin typeface="Constantia"/>
              </a:rPr>
              <a:t>&lt;data/ora&gt;</a:t>
            </a:r>
            <a:endParaRPr b="0" lang="it-IT" sz="1200" spc="-1" strike="noStrike">
              <a:latin typeface="Times New Roman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ftr" idx="11"/>
          </p:nvPr>
        </p:nvSpPr>
        <p:spPr>
          <a:xfrm>
            <a:off x="2133720" y="6203520"/>
            <a:ext cx="3580920" cy="383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algn="ctr">
              <a:buNone/>
              <a:defRPr b="0" lang="it-IT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it-IT" sz="1400" spc="-1" strike="noStrike">
                <a:latin typeface="Times New Roman"/>
              </a:rPr>
              <a:t>&lt;piè di pagina&gt;</a:t>
            </a:r>
            <a:endParaRPr b="0" lang="it-IT" sz="1400" spc="-1" strike="noStrike">
              <a:latin typeface="Times New Roman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sldNum" idx="12"/>
          </p:nvPr>
        </p:nvSpPr>
        <p:spPr>
          <a:xfrm>
            <a:off x="8410680" y="6181560"/>
            <a:ext cx="609120" cy="45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lstStyle>
            <a:lvl1pPr algn="ctr">
              <a:lnSpc>
                <a:spcPct val="100000"/>
              </a:lnSpc>
              <a:buNone/>
              <a:defRPr b="0" lang="en-US" sz="1600" spc="-1" strike="noStrike">
                <a:solidFill>
                  <a:srgbClr val="f0b31e"/>
                </a:solidFill>
                <a:latin typeface="Constantia"/>
              </a:defRPr>
            </a:lvl1pPr>
          </a:lstStyle>
          <a:p>
            <a:pPr algn="ctr">
              <a:lnSpc>
                <a:spcPct val="100000"/>
              </a:lnSpc>
              <a:buNone/>
            </a:pPr>
            <a:fld id="{27306499-75E0-4205-8405-3FC615582BF5}" type="slidenum">
              <a:rPr b="0" lang="en-US" sz="1600" spc="-1" strike="noStrike">
                <a:solidFill>
                  <a:srgbClr val="f0b31e"/>
                </a:solidFill>
                <a:latin typeface="Constantia"/>
              </a:rPr>
              <a:t>&lt;numero&gt;</a:t>
            </a:fld>
            <a:endParaRPr b="0" lang="it-IT" sz="1600" spc="-1" strike="noStrike">
              <a:latin typeface="Times New Roman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en-US" sz="1800" spc="-1" strike="noStrike">
                <a:solidFill>
                  <a:srgbClr val="ffffff"/>
                </a:solidFill>
                <a:latin typeface="Constantia"/>
              </a:rPr>
              <a:t>Fai clic per modificare il formato del testo del titolo</a:t>
            </a:r>
            <a:endParaRPr b="0" lang="en-US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ffffff"/>
                </a:solidFill>
                <a:latin typeface="Constantia"/>
              </a:rPr>
              <a:t>Fai clic per modificare il formato del testo della struttura</a:t>
            </a:r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100" spc="-1" strike="noStrike">
                <a:solidFill>
                  <a:srgbClr val="ffffff"/>
                </a:solidFill>
                <a:latin typeface="Constantia"/>
              </a:rPr>
              <a:t>Secondo livello struttura</a:t>
            </a:r>
            <a:endParaRPr b="0" lang="en-US" sz="2100" spc="-1" strike="noStrike">
              <a:solidFill>
                <a:srgbClr val="ffffff"/>
              </a:solidFill>
              <a:latin typeface="Constanti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900" spc="-1" strike="noStrike">
                <a:solidFill>
                  <a:srgbClr val="ffffff"/>
                </a:solidFill>
                <a:latin typeface="Constantia"/>
              </a:rPr>
              <a:t>Terzo livello struttura</a:t>
            </a:r>
            <a:endParaRPr b="0" lang="en-US" sz="1900" spc="-1" strike="noStrike">
              <a:solidFill>
                <a:srgbClr val="ffffff"/>
              </a:solidFill>
              <a:latin typeface="Constanti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600" spc="-1" strike="noStrike">
                <a:solidFill>
                  <a:srgbClr val="ffffff"/>
                </a:solidFill>
                <a:latin typeface="Constantia"/>
              </a:rPr>
              <a:t>Quarto livello struttura</a:t>
            </a:r>
            <a:endParaRPr b="0" lang="en-US" sz="1600" spc="-1" strike="noStrike">
              <a:solidFill>
                <a:srgbClr val="ffffff"/>
              </a:solidFill>
              <a:latin typeface="Constanti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Constantia"/>
              </a:rPr>
              <a:t>Quinto livello struttura</a:t>
            </a:r>
            <a:endParaRPr b="0" lang="en-US" sz="2000" spc="-1" strike="noStrike">
              <a:solidFill>
                <a:srgbClr val="ffffff"/>
              </a:solidFill>
              <a:latin typeface="Constanti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Constantia"/>
              </a:rPr>
              <a:t>Sesto livello struttura</a:t>
            </a:r>
            <a:endParaRPr b="0" lang="en-US" sz="2000" spc="-1" strike="noStrike">
              <a:solidFill>
                <a:srgbClr val="ffffff"/>
              </a:solidFill>
              <a:latin typeface="Constanti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Constantia"/>
              </a:rPr>
              <a:t>Settimo livello struttura</a:t>
            </a:r>
            <a:endParaRPr b="0" lang="en-US" sz="20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jpeg"/><Relationship Id="rId3" Type="http://schemas.openxmlformats.org/officeDocument/2006/relationships/slideLayout" Target="../slideLayouts/slideLayout5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1876680" y="1698480"/>
            <a:ext cx="8229240" cy="1218960"/>
          </a:xfrm>
          <a:prstGeom prst="rect">
            <a:avLst/>
          </a:prstGeom>
          <a:noFill/>
          <a:ln w="6480">
            <a:noFill/>
          </a:ln>
        </p:spPr>
        <p:txBody>
          <a:bodyPr lIns="90000" rIns="90000" tIns="45000" bIns="45000" anchor="b">
            <a:normAutofit fontScale="58000"/>
          </a:bodyPr>
          <a:p>
            <a:pPr>
              <a:lnSpc>
                <a:spcPct val="100000"/>
              </a:lnSpc>
              <a:buNone/>
            </a:pPr>
            <a:r>
              <a:rPr b="0" lang="it-IT" sz="4200" spc="-100" strike="noStrike">
                <a:solidFill>
                  <a:srgbClr val="f9f9f9"/>
                </a:solidFill>
                <a:latin typeface="Constantia"/>
              </a:rPr>
              <a:t>Yoga in Gravidanza</a:t>
            </a:r>
            <a:br>
              <a:rPr sz="4200"/>
            </a:br>
            <a:r>
              <a:rPr b="0" lang="it-IT" sz="4200" spc="-100" strike="noStrike">
                <a:solidFill>
                  <a:srgbClr val="f9f9f9"/>
                </a:solidFill>
                <a:latin typeface="Constantia"/>
              </a:rPr>
              <a:t>&amp; Post Parto</a:t>
            </a:r>
            <a:br>
              <a:rPr sz="4200"/>
            </a:br>
            <a:endParaRPr b="0" lang="en-US" sz="4200" spc="-1" strike="noStrike">
              <a:solidFill>
                <a:srgbClr val="ffffff"/>
              </a:solidFill>
              <a:latin typeface="Constantia"/>
            </a:endParaRPr>
          </a:p>
        </p:txBody>
      </p:sp>
      <p:pic>
        <p:nvPicPr>
          <p:cNvPr id="166" name="Immagine 4" descr="post parto.jpg"/>
          <p:cNvPicPr/>
          <p:nvPr/>
        </p:nvPicPr>
        <p:blipFill>
          <a:blip r:embed="rId1"/>
          <a:stretch/>
        </p:blipFill>
        <p:spPr>
          <a:xfrm>
            <a:off x="5640480" y="3309120"/>
            <a:ext cx="3503160" cy="3548520"/>
          </a:xfrm>
          <a:prstGeom prst="rect">
            <a:avLst/>
          </a:prstGeom>
          <a:ln w="0">
            <a:noFill/>
          </a:ln>
        </p:spPr>
      </p:pic>
      <p:pic>
        <p:nvPicPr>
          <p:cNvPr id="167" name="Immagine 5" descr="yoga-gravidanza.jpg"/>
          <p:cNvPicPr/>
          <p:nvPr/>
        </p:nvPicPr>
        <p:blipFill>
          <a:blip r:embed="rId2"/>
          <a:stretch/>
        </p:blipFill>
        <p:spPr>
          <a:xfrm>
            <a:off x="0" y="4070160"/>
            <a:ext cx="4180680" cy="27874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2031840" y="952560"/>
            <a:ext cx="8229240" cy="1218960"/>
          </a:xfrm>
          <a:prstGeom prst="rect">
            <a:avLst/>
          </a:prstGeom>
          <a:noFill/>
          <a:ln w="6480">
            <a:noFill/>
          </a:ln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  <a:buNone/>
            </a:pPr>
            <a:r>
              <a:rPr b="0" lang="it-IT" sz="4200" spc="-100" strike="noStrike">
                <a:solidFill>
                  <a:srgbClr val="9d4905"/>
                </a:solidFill>
                <a:latin typeface="Constantia"/>
              </a:rPr>
              <a:t>La mia Filosofia</a:t>
            </a:r>
            <a:endParaRPr b="0" lang="en-US" sz="42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9" name="Rettangolo 3"/>
          <p:cNvSpPr/>
          <p:nvPr/>
        </p:nvSpPr>
        <p:spPr>
          <a:xfrm>
            <a:off x="1364400" y="3111480"/>
            <a:ext cx="644364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it-IT" sz="1800" spc="-1" strike="noStrike">
                <a:solidFill>
                  <a:srgbClr val="000000"/>
                </a:solidFill>
                <a:latin typeface="Constantia"/>
              </a:rPr>
              <a:t>Creo uno spazio dove il corpo non è un obiettivo</a:t>
            </a: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1800" spc="-1" strike="noStrike">
                <a:solidFill>
                  <a:srgbClr val="000000"/>
                </a:solidFill>
                <a:latin typeface="Constantia"/>
              </a:rPr>
              <a:t>da raggiungere, ma una casa da abitare con</a:t>
            </a: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1800" spc="-1" strike="noStrike">
                <a:solidFill>
                  <a:srgbClr val="000000"/>
                </a:solidFill>
                <a:latin typeface="Constantia"/>
              </a:rPr>
              <a:t>amore.</a:t>
            </a:r>
            <a:endParaRPr b="0" lang="it-IT" sz="1800" spc="-1" strike="noStrike">
              <a:latin typeface="Arial"/>
            </a:endParaRPr>
          </a:p>
        </p:txBody>
      </p:sp>
      <p:pic>
        <p:nvPicPr>
          <p:cNvPr id="170" name="Immagine 5" descr="incinta immagini.jpg"/>
          <p:cNvPicPr/>
          <p:nvPr/>
        </p:nvPicPr>
        <p:blipFill>
          <a:blip r:embed="rId1"/>
          <a:stretch/>
        </p:blipFill>
        <p:spPr>
          <a:xfrm>
            <a:off x="6743880" y="4034880"/>
            <a:ext cx="2400120" cy="28227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457200" y="-241200"/>
            <a:ext cx="8229240" cy="1218960"/>
          </a:xfrm>
          <a:prstGeom prst="rect">
            <a:avLst/>
          </a:prstGeom>
          <a:noFill/>
          <a:ln w="6480">
            <a:noFill/>
          </a:ln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  <a:buNone/>
            </a:pPr>
            <a:r>
              <a:rPr b="0" lang="it-IT" sz="4200" spc="-100" strike="noStrike">
                <a:solidFill>
                  <a:srgbClr val="f9f9f9"/>
                </a:solidFill>
                <a:latin typeface="Constantia"/>
              </a:rPr>
              <a:t>               </a:t>
            </a:r>
            <a:r>
              <a:rPr b="0" lang="it-IT" sz="4200" spc="-100" strike="noStrike">
                <a:solidFill>
                  <a:srgbClr val="9d4a05"/>
                </a:solidFill>
                <a:latin typeface="Constantia"/>
              </a:rPr>
              <a:t>I Pilastri Del Corso</a:t>
            </a:r>
            <a:endParaRPr b="0" lang="en-US" sz="42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/>
          </p:nvPr>
        </p:nvSpPr>
        <p:spPr>
          <a:xfrm>
            <a:off x="457200" y="1523880"/>
            <a:ext cx="2374560" cy="4571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it-IT" sz="2600" spc="-1" strike="noStrike">
                <a:solidFill>
                  <a:srgbClr val="683103"/>
                </a:solidFill>
                <a:latin typeface="Constantia"/>
              </a:rPr>
              <a:t>ASCOLTO</a:t>
            </a:r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it-IT" sz="2600" spc="-1" strike="noStrike">
                <a:solidFill>
                  <a:srgbClr val="000000"/>
                </a:solidFill>
                <a:latin typeface="Constantia"/>
              </a:rPr>
              <a:t>Impara a decifrare i segnali del tuo corpo in un momento di          profonda  trasformazione</a:t>
            </a:r>
            <a:r>
              <a:rPr b="0" lang="it-IT" sz="2600" spc="-1" strike="noStrike">
                <a:solidFill>
                  <a:srgbClr val="ffffff"/>
                </a:solidFill>
                <a:latin typeface="Constantia"/>
              </a:rPr>
              <a:t>.</a:t>
            </a:r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/>
          </p:nvPr>
        </p:nvSpPr>
        <p:spPr>
          <a:xfrm>
            <a:off x="4737240" y="1523880"/>
            <a:ext cx="2400120" cy="4571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it-IT" sz="2600" spc="-1" strike="noStrike">
                <a:solidFill>
                  <a:srgbClr val="683103"/>
                </a:solidFill>
                <a:latin typeface="Constantia"/>
              </a:rPr>
              <a:t>COMUNITA</a:t>
            </a:r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it-IT" sz="2600" spc="-1" strike="noStrike">
                <a:solidFill>
                  <a:srgbClr val="000000"/>
                </a:solidFill>
                <a:latin typeface="Constantia"/>
              </a:rPr>
              <a:t>Il valore del cerchio: condividere</a:t>
            </a:r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fr-FR" sz="2600" spc="-1" strike="noStrike">
                <a:solidFill>
                  <a:srgbClr val="000000"/>
                </a:solidFill>
                <a:latin typeface="Constantia"/>
              </a:rPr>
              <a:t>storie e </a:t>
            </a:r>
            <a:r>
              <a:rPr b="0" lang="it-IT" sz="2600" spc="-1" strike="noStrike">
                <a:solidFill>
                  <a:srgbClr val="000000"/>
                </a:solidFill>
                <a:latin typeface="Constantia"/>
              </a:rPr>
              <a:t>trovare supporto tra mamme.</a:t>
            </a:r>
            <a:endParaRPr b="0" lang="en-US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74" name="Segnaposto contenuto 2"/>
          <p:cNvSpPr/>
          <p:nvPr/>
        </p:nvSpPr>
        <p:spPr>
          <a:xfrm>
            <a:off x="2743200" y="1523880"/>
            <a:ext cx="2082600" cy="4571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rmAutofit/>
          </a:bodyPr>
          <a:p>
            <a:pPr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it-IT" sz="2600" spc="-1" strike="noStrike">
                <a:solidFill>
                  <a:srgbClr val="683103"/>
                </a:solidFill>
                <a:latin typeface="Constantia"/>
              </a:rPr>
              <a:t>RESPIRO </a:t>
            </a:r>
            <a:endParaRPr b="0" lang="it-IT" sz="2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it-IT" sz="2600" spc="-1" strike="noStrike">
                <a:solidFill>
                  <a:srgbClr val="000000"/>
                </a:solidFill>
                <a:latin typeface="Constantia"/>
              </a:rPr>
              <a:t>Tecniche di rilassamento per gestire le emozioni e prepararsi alla nascita.</a:t>
            </a:r>
            <a:endParaRPr b="0" lang="it-IT" sz="2600" spc="-1" strike="noStrike">
              <a:latin typeface="Arial"/>
            </a:endParaRPr>
          </a:p>
        </p:txBody>
      </p:sp>
      <p:sp>
        <p:nvSpPr>
          <p:cNvPr id="175" name="Segnaposto contenuto 3"/>
          <p:cNvSpPr/>
          <p:nvPr/>
        </p:nvSpPr>
        <p:spPr>
          <a:xfrm>
            <a:off x="7023240" y="1523880"/>
            <a:ext cx="1917360" cy="4571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6" name="Segnaposto contenuto 3"/>
          <p:cNvSpPr/>
          <p:nvPr/>
        </p:nvSpPr>
        <p:spPr>
          <a:xfrm>
            <a:off x="7023240" y="1549440"/>
            <a:ext cx="1917360" cy="4571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rmAutofit/>
          </a:bodyPr>
          <a:p>
            <a:pPr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it-IT" sz="2600" spc="-1" strike="noStrike">
                <a:solidFill>
                  <a:srgbClr val="683103"/>
                </a:solidFill>
                <a:latin typeface="Constantia"/>
              </a:rPr>
              <a:t>DOLCEZZA </a:t>
            </a:r>
            <a:endParaRPr b="0" lang="it-IT" sz="2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it-IT" sz="2600" spc="-1" strike="noStrike">
                <a:solidFill>
                  <a:srgbClr val="000000"/>
                </a:solidFill>
                <a:latin typeface="Constantia"/>
              </a:rPr>
              <a:t>Movimento lento e rispettoso,</a:t>
            </a:r>
            <a:endParaRPr b="0" lang="it-IT" sz="2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it-IT" sz="2600" spc="-1" strike="noStrike">
                <a:solidFill>
                  <a:srgbClr val="000000"/>
                </a:solidFill>
                <a:latin typeface="Constantia"/>
              </a:rPr>
              <a:t>lontano dalla</a:t>
            </a:r>
            <a:endParaRPr b="0" lang="it-IT" sz="2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it-IT" sz="2600" spc="-1" strike="noStrike">
                <a:solidFill>
                  <a:srgbClr val="000000"/>
                </a:solidFill>
                <a:latin typeface="Constantia"/>
              </a:rPr>
              <a:t>pressione di "tornare in forma".</a:t>
            </a:r>
            <a:endParaRPr b="0" lang="it-IT" sz="2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914400" y="241560"/>
            <a:ext cx="8229240" cy="1218960"/>
          </a:xfrm>
          <a:prstGeom prst="rect">
            <a:avLst/>
          </a:prstGeom>
          <a:noFill/>
          <a:ln w="6480">
            <a:noFill/>
          </a:ln>
        </p:spPr>
        <p:txBody>
          <a:bodyPr lIns="90000" rIns="90000" tIns="45000" bIns="45000" anchor="b">
            <a:normAutofit fontScale="88000"/>
          </a:bodyPr>
          <a:p>
            <a:pPr>
              <a:lnSpc>
                <a:spcPct val="100000"/>
              </a:lnSpc>
              <a:buNone/>
            </a:pPr>
            <a:r>
              <a:rPr b="0" lang="it-IT" sz="4200" spc="-100" strike="noStrike">
                <a:solidFill>
                  <a:srgbClr val="9d4a05"/>
                </a:solidFill>
                <a:latin typeface="Constantia"/>
              </a:rPr>
              <a:t>Ascoltarsi, non misurarsi</a:t>
            </a:r>
            <a:br>
              <a:rPr sz="4200"/>
            </a:br>
            <a:endParaRPr b="0" lang="en-US" sz="42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78" name="Rettangolo 3"/>
          <p:cNvSpPr/>
          <p:nvPr/>
        </p:nvSpPr>
        <p:spPr>
          <a:xfrm>
            <a:off x="495360" y="902160"/>
            <a:ext cx="7746480" cy="1796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it-IT" sz="2800" spc="-1" strike="noStrike">
                <a:solidFill>
                  <a:srgbClr val="000000"/>
                </a:solidFill>
                <a:latin typeface="Constantia"/>
              </a:rPr>
              <a:t>In questo spazio, non contiamo le calorie o i</a:t>
            </a:r>
            <a:endParaRPr b="0" lang="it-IT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800" spc="-1" strike="noStrike">
                <a:solidFill>
                  <a:srgbClr val="000000"/>
                </a:solidFill>
                <a:latin typeface="Constantia"/>
              </a:rPr>
              <a:t>centimetri. Ci concentriamo sulla sensazione del</a:t>
            </a:r>
            <a:endParaRPr b="0" lang="it-IT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800" spc="-1" strike="noStrike">
                <a:solidFill>
                  <a:srgbClr val="000000"/>
                </a:solidFill>
                <a:latin typeface="Constantia"/>
              </a:rPr>
              <a:t>respiro che si espande e sulla riconnessione</a:t>
            </a:r>
            <a:endParaRPr b="0" lang="it-IT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800" spc="-1" strike="noStrike">
                <a:solidFill>
                  <a:srgbClr val="000000"/>
                </a:solidFill>
                <a:latin typeface="Constantia"/>
              </a:rPr>
              <a:t>Profonda con la propria forza interiore.</a:t>
            </a:r>
            <a:endParaRPr b="0" lang="it-IT" sz="2800" spc="-1" strike="noStrike">
              <a:latin typeface="Arial"/>
            </a:endParaRPr>
          </a:p>
        </p:txBody>
      </p:sp>
      <p:sp>
        <p:nvSpPr>
          <p:cNvPr id="179" name="CasellaDiTesto 4"/>
          <p:cNvSpPr/>
          <p:nvPr/>
        </p:nvSpPr>
        <p:spPr>
          <a:xfrm>
            <a:off x="762120" y="3276720"/>
            <a:ext cx="7276680" cy="3137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it-IT" sz="2400" spc="-1" strike="noStrike">
                <a:solidFill>
                  <a:srgbClr val="ffffff"/>
                </a:solidFill>
                <a:latin typeface="Constantia"/>
              </a:rPr>
              <a:t> </a:t>
            </a:r>
            <a:r>
              <a:rPr b="0" lang="it-IT" sz="3600" spc="-1" strike="noStrike">
                <a:solidFill>
                  <a:srgbClr val="ffffff"/>
                </a:solidFill>
                <a:latin typeface="Constantia"/>
              </a:rPr>
              <a:t> </a:t>
            </a:r>
            <a:r>
              <a:rPr b="0" lang="it-IT" sz="3600" spc="-1" strike="noStrike">
                <a:solidFill>
                  <a:srgbClr val="683103"/>
                </a:solidFill>
                <a:latin typeface="Constantia"/>
              </a:rPr>
              <a:t>Il cerchio di Condivisione</a:t>
            </a:r>
            <a:endParaRPr b="0" lang="it-IT" sz="3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it-IT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800" spc="-1" strike="noStrike">
                <a:solidFill>
                  <a:srgbClr val="000000"/>
                </a:solidFill>
                <a:latin typeface="Constantia"/>
              </a:rPr>
              <a:t>Ogni lezione dedica tempo alla parola. Ascoltare</a:t>
            </a:r>
            <a:endParaRPr b="0" lang="it-IT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800" spc="-1" strike="noStrike">
                <a:solidFill>
                  <a:srgbClr val="000000"/>
                </a:solidFill>
                <a:latin typeface="Constantia"/>
              </a:rPr>
              <a:t>le storie delle altre mamme ci fa sentire meno sole e</a:t>
            </a:r>
            <a:endParaRPr b="0" lang="it-IT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800" spc="-1" strike="noStrike">
                <a:solidFill>
                  <a:srgbClr val="000000"/>
                </a:solidFill>
                <a:latin typeface="Constantia"/>
              </a:rPr>
              <a:t>normalizza le sfide emotive della maternità.</a:t>
            </a:r>
            <a:endParaRPr b="0" lang="it-IT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Rettangolo 5"/>
          <p:cNvSpPr/>
          <p:nvPr/>
        </p:nvSpPr>
        <p:spPr>
          <a:xfrm>
            <a:off x="444600" y="520560"/>
            <a:ext cx="8191080" cy="5607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it-IT" sz="2800" spc="-1" strike="noStrike">
                <a:solidFill>
                  <a:srgbClr val="683103"/>
                </a:solidFill>
                <a:latin typeface="Constantia"/>
              </a:rPr>
              <a:t>Yoga in Gravidanza</a:t>
            </a:r>
            <a:endParaRPr b="0" lang="it-IT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400" spc="-1" strike="noStrike">
                <a:solidFill>
                  <a:srgbClr val="000000"/>
                </a:solidFill>
                <a:latin typeface="Constantia"/>
              </a:rPr>
              <a:t>Un percorso dedicato a chi desidera vivere l'attesa con consapevolezza.</a:t>
            </a:r>
            <a:endParaRPr b="0" lang="it-IT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400" spc="-1" strike="noStrike">
                <a:solidFill>
                  <a:srgbClr val="000000"/>
                </a:solidFill>
                <a:latin typeface="Constantia"/>
              </a:rPr>
              <a:t> </a:t>
            </a:r>
            <a:r>
              <a:rPr b="0" lang="it-IT" sz="2400" spc="-1" strike="noStrike">
                <a:solidFill>
                  <a:srgbClr val="000000"/>
                </a:solidFill>
                <a:latin typeface="Constantia"/>
              </a:rPr>
              <a:t>Alleviare tensioni lombari e gonfiore.</a:t>
            </a:r>
            <a:endParaRPr b="0" lang="it-IT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400" spc="-1" strike="noStrike">
                <a:solidFill>
                  <a:srgbClr val="000000"/>
                </a:solidFill>
                <a:latin typeface="Constantia"/>
              </a:rPr>
              <a:t>Favorire la connessione mamma-bambino. Preparazione al</a:t>
            </a:r>
            <a:endParaRPr b="0" lang="it-IT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400" spc="-1" strike="noStrike">
                <a:solidFill>
                  <a:srgbClr val="000000"/>
                </a:solidFill>
                <a:latin typeface="Constantia"/>
              </a:rPr>
              <a:t>parto con il respiro.</a:t>
            </a:r>
            <a:endParaRPr b="0" lang="it-IT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800" spc="-1" strike="noStrike">
                <a:solidFill>
                  <a:srgbClr val="683103"/>
                </a:solidFill>
                <a:latin typeface="Constantia"/>
              </a:rPr>
              <a:t>Rinascita Post Parto</a:t>
            </a:r>
            <a:endParaRPr b="0" lang="it-IT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400" spc="-1" strike="noStrike">
                <a:solidFill>
                  <a:srgbClr val="000000"/>
                </a:solidFill>
                <a:latin typeface="Constantia"/>
              </a:rPr>
              <a:t>Un tempo sacro per recuperare energie e riscoprire il proprio corpo dopo la nascita. </a:t>
            </a:r>
            <a:endParaRPr b="0" lang="it-IT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400" spc="-1" strike="noStrike">
                <a:solidFill>
                  <a:srgbClr val="000000"/>
                </a:solidFill>
                <a:latin typeface="Constantia"/>
              </a:rPr>
              <a:t>Le lezioni sono pensate per accogliere anche il tuo bambino. Recupero dolce</a:t>
            </a:r>
            <a:endParaRPr b="0" lang="it-IT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400" spc="-1" strike="noStrike">
                <a:solidFill>
                  <a:srgbClr val="000000"/>
                </a:solidFill>
                <a:latin typeface="Constantia"/>
              </a:rPr>
              <a:t>del pavimento pelvico. Rilascio delle tensioni da allattamento.</a:t>
            </a:r>
            <a:endParaRPr b="0" lang="it-IT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400" spc="-1" strike="noStrike">
                <a:solidFill>
                  <a:srgbClr val="000000"/>
                </a:solidFill>
                <a:latin typeface="Constantia"/>
              </a:rPr>
              <a:t>Supporto emotivo nel post-partum.</a:t>
            </a:r>
            <a:endParaRPr b="0" lang="it-IT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Rettangolo 1"/>
          <p:cNvSpPr/>
          <p:nvPr/>
        </p:nvSpPr>
        <p:spPr>
          <a:xfrm>
            <a:off x="1054080" y="749160"/>
            <a:ext cx="5803560" cy="5576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it-IT" sz="4000" spc="-1" strike="noStrike">
                <a:solidFill>
                  <a:srgbClr val="683103"/>
                </a:solidFill>
                <a:latin typeface="Constantia"/>
              </a:rPr>
              <a:t>"Non sei sola in questo viaggio. </a:t>
            </a:r>
            <a:endParaRPr b="0" lang="it-IT" sz="4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it-IT" sz="4000" spc="-1" strike="noStrike">
                <a:solidFill>
                  <a:srgbClr val="683103"/>
                </a:solidFill>
                <a:latin typeface="Constantia"/>
              </a:rPr>
              <a:t>La tua storia è preziosa e il tuo corpo è potente nella </a:t>
            </a:r>
            <a:r>
              <a:rPr b="1" lang="pt-BR" sz="4000" spc="-1" strike="noStrike">
                <a:solidFill>
                  <a:srgbClr val="683103"/>
                </a:solidFill>
                <a:latin typeface="Constantia"/>
              </a:rPr>
              <a:t>sua </a:t>
            </a:r>
            <a:r>
              <a:rPr b="1" lang="it-IT" sz="4000" spc="-1" strike="noStrike">
                <a:solidFill>
                  <a:srgbClr val="683103"/>
                </a:solidFill>
                <a:latin typeface="Constantia"/>
              </a:rPr>
              <a:t>estrema dolcezza."</a:t>
            </a:r>
            <a:endParaRPr b="0" lang="it-IT" sz="4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it-IT" sz="2400" spc="-1" strike="noStrike">
                <a:solidFill>
                  <a:srgbClr val="683103"/>
                </a:solidFill>
                <a:latin typeface="Constantia"/>
              </a:rPr>
              <a:t>       </a:t>
            </a:r>
            <a:endParaRPr b="0" lang="it-IT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it-IT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it-IT" sz="2400" spc="-1" strike="noStrike">
                <a:solidFill>
                  <a:srgbClr val="683103"/>
                </a:solidFill>
                <a:latin typeface="Constantia"/>
              </a:rPr>
              <a:t>             </a:t>
            </a:r>
            <a:endParaRPr b="0" lang="it-IT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it-IT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it-IT" sz="2400" spc="-1" strike="noStrike">
                <a:solidFill>
                  <a:srgbClr val="683103"/>
                </a:solidFill>
                <a:latin typeface="Constantia"/>
              </a:rPr>
              <a:t>             — </a:t>
            </a:r>
            <a:r>
              <a:rPr b="1" lang="it-IT" sz="2400" spc="-1" strike="noStrike">
                <a:solidFill>
                  <a:srgbClr val="683103"/>
                </a:solidFill>
                <a:latin typeface="Constantia"/>
              </a:rPr>
              <a:t>Il Cerchio delle Mamme</a:t>
            </a:r>
            <a:endParaRPr b="0" lang="it-IT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Rettangolo 1"/>
          <p:cNvSpPr/>
          <p:nvPr/>
        </p:nvSpPr>
        <p:spPr>
          <a:xfrm>
            <a:off x="749160" y="520560"/>
            <a:ext cx="6108480" cy="487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it-IT" sz="3200" spc="-1" strike="noStrike">
                <a:solidFill>
                  <a:srgbClr val="683103"/>
                </a:solidFill>
                <a:latin typeface="Constantia"/>
              </a:rPr>
              <a:t>Cosa Faremo Insieme</a:t>
            </a:r>
            <a:endParaRPr b="0" lang="it-IT" sz="3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it-IT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400" spc="-1" strike="noStrike">
                <a:solidFill>
                  <a:srgbClr val="683103"/>
                </a:solidFill>
                <a:latin typeface="Constantia"/>
              </a:rPr>
              <a:t>Asana Dolci: </a:t>
            </a:r>
            <a:r>
              <a:rPr b="0" lang="it-IT" sz="2000" spc="-1" strike="noStrike">
                <a:solidFill>
                  <a:srgbClr val="000000"/>
                </a:solidFill>
                <a:latin typeface="Constantia"/>
              </a:rPr>
              <a:t>Posizioni modificate per accogliere</a:t>
            </a: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000" spc="-1" strike="noStrike">
                <a:solidFill>
                  <a:srgbClr val="000000"/>
                </a:solidFill>
                <a:latin typeface="Constantia"/>
              </a:rPr>
              <a:t>la pancia o il recupero post-parto, senza sforzi eccessivi</a:t>
            </a: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400" spc="-1" strike="noStrike">
                <a:solidFill>
                  <a:srgbClr val="683103"/>
                </a:solidFill>
                <a:latin typeface="Constantia"/>
              </a:rPr>
              <a:t>Pranayama:</a:t>
            </a:r>
            <a:r>
              <a:rPr b="0" lang="it-IT" sz="1800" spc="-1" strike="noStrike">
                <a:solidFill>
                  <a:srgbClr val="ffffff"/>
                </a:solidFill>
                <a:latin typeface="Constantia"/>
              </a:rPr>
              <a:t> </a:t>
            </a:r>
            <a:r>
              <a:rPr b="0" lang="it-IT" sz="2000" spc="-1" strike="noStrike">
                <a:solidFill>
                  <a:srgbClr val="000000"/>
                </a:solidFill>
                <a:latin typeface="Constantia"/>
              </a:rPr>
              <a:t>Tecniche di respirazione per calmare</a:t>
            </a: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000" spc="-1" strike="noStrike">
                <a:solidFill>
                  <a:srgbClr val="000000"/>
                </a:solidFill>
                <a:latin typeface="Constantia"/>
              </a:rPr>
              <a:t>il sistema nervoso e ossigenare corpo e mente.</a:t>
            </a: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400" spc="-1" strike="noStrike">
                <a:solidFill>
                  <a:srgbClr val="683103"/>
                </a:solidFill>
                <a:latin typeface="Constantia"/>
              </a:rPr>
              <a:t>Cerchio di Parola: </a:t>
            </a:r>
            <a:r>
              <a:rPr b="0" lang="it-IT" sz="2000" spc="-1" strike="noStrike">
                <a:solidFill>
                  <a:srgbClr val="000000"/>
                </a:solidFill>
                <a:latin typeface="Constantia"/>
              </a:rPr>
              <a:t>Momenti dedicati al dialogo protetto, dove ogni emozione trova spazio e ascolto.</a:t>
            </a: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400" spc="-1" strike="noStrike">
                <a:solidFill>
                  <a:srgbClr val="683103"/>
                </a:solidFill>
                <a:latin typeface="Constantia"/>
              </a:rPr>
              <a:t>Rilassamento Guidato: </a:t>
            </a:r>
            <a:r>
              <a:rPr b="0" lang="it-IT" sz="2000" spc="-1" strike="noStrike">
                <a:solidFill>
                  <a:srgbClr val="000000"/>
                </a:solidFill>
                <a:latin typeface="Constantia"/>
              </a:rPr>
              <a:t>Meditazioni per nutrire il</a:t>
            </a: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000" spc="-1" strike="noStrike">
                <a:solidFill>
                  <a:srgbClr val="000000"/>
                </a:solidFill>
                <a:latin typeface="Constantia"/>
              </a:rPr>
              <a:t>legame con il bambino e scaricare lo stress.</a:t>
            </a:r>
            <a:endParaRPr b="0" lang="it-IT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Rettangolo 1"/>
          <p:cNvSpPr/>
          <p:nvPr/>
        </p:nvSpPr>
        <p:spPr>
          <a:xfrm>
            <a:off x="469800" y="733320"/>
            <a:ext cx="7949880" cy="5820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it-IT" sz="1800" spc="-1" strike="noStrike">
                <a:solidFill>
                  <a:srgbClr val="ffffff"/>
                </a:solidFill>
                <a:latin typeface="Constantia"/>
              </a:rPr>
              <a:t>    </a:t>
            </a:r>
            <a:r>
              <a:rPr b="0" lang="it-IT" sz="4000" spc="-1" strike="noStrike">
                <a:solidFill>
                  <a:srgbClr val="683103"/>
                </a:solidFill>
                <a:latin typeface="Constantia"/>
              </a:rPr>
              <a:t>            </a:t>
            </a:r>
            <a:r>
              <a:rPr b="0" lang="it-IT" sz="4000" spc="-1" strike="noStrike">
                <a:solidFill>
                  <a:srgbClr val="683103"/>
                </a:solidFill>
                <a:latin typeface="Constantia"/>
              </a:rPr>
              <a:t>IL Nostro Impatto</a:t>
            </a:r>
            <a:endParaRPr b="0" lang="it-IT" sz="4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it-IT" sz="4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3600" spc="-1" strike="noStrike">
                <a:solidFill>
                  <a:srgbClr val="000000"/>
                </a:solidFill>
                <a:latin typeface="Constantia"/>
              </a:rPr>
              <a:t>        </a:t>
            </a:r>
            <a:r>
              <a:rPr b="0" lang="it-IT" sz="3600" spc="-1" strike="noStrike">
                <a:solidFill>
                  <a:srgbClr val="000000"/>
                </a:solidFill>
                <a:latin typeface="Constantia"/>
              </a:rPr>
              <a:t>100% Spazio Non Giudicante</a:t>
            </a:r>
            <a:endParaRPr b="0" lang="it-IT" sz="3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3600" spc="-1" strike="noStrike">
                <a:solidFill>
                  <a:srgbClr val="000000"/>
                </a:solidFill>
                <a:latin typeface="Constantia"/>
              </a:rPr>
              <a:t>             </a:t>
            </a:r>
            <a:endParaRPr b="0" lang="it-IT" sz="3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3600" spc="-1" strike="noStrike">
                <a:solidFill>
                  <a:srgbClr val="000000"/>
                </a:solidFill>
                <a:latin typeface="Constantia"/>
              </a:rPr>
              <a:t>            </a:t>
            </a:r>
            <a:r>
              <a:rPr b="0" lang="it-IT" sz="3600" spc="-1" strike="noStrike">
                <a:solidFill>
                  <a:srgbClr val="000000"/>
                </a:solidFill>
                <a:latin typeface="Constantia"/>
              </a:rPr>
              <a:t>0 Pressione Estetica</a:t>
            </a:r>
            <a:endParaRPr b="0" lang="it-IT" sz="3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it-IT" sz="3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3600" spc="-1" strike="noStrike">
                <a:solidFill>
                  <a:srgbClr val="000000"/>
                </a:solidFill>
                <a:latin typeface="Constantia"/>
              </a:rPr>
              <a:t>           ∞ </a:t>
            </a:r>
            <a:r>
              <a:rPr b="0" lang="it-IT" sz="3600" spc="-1" strike="noStrike">
                <a:solidFill>
                  <a:srgbClr val="000000"/>
                </a:solidFill>
                <a:latin typeface="Constantia"/>
              </a:rPr>
              <a:t>Supporto e Amicizia</a:t>
            </a:r>
            <a:endParaRPr b="0" lang="it-IT" sz="3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it-IT" sz="3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000" spc="-1" strike="noStrike">
                <a:solidFill>
                  <a:srgbClr val="000000"/>
                </a:solidFill>
                <a:latin typeface="Constantia"/>
              </a:rPr>
              <a:t>PER QUALSIASI INFORMAZIONE CONTATTAMI!</a:t>
            </a: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000" spc="-1" strike="noStrike">
                <a:solidFill>
                  <a:srgbClr val="000000"/>
                </a:solidFill>
                <a:latin typeface="Constantia"/>
              </a:rPr>
              <a:t>Bossini Deborah</a:t>
            </a: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000" spc="-1" strike="noStrike">
                <a:solidFill>
                  <a:srgbClr val="000000"/>
                </a:solidFill>
                <a:latin typeface="Constantia"/>
              </a:rPr>
              <a:t>3926216657</a:t>
            </a: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it-IT" sz="2000" spc="-1" strike="noStrike">
                <a:solidFill>
                  <a:srgbClr val="000000"/>
                </a:solidFill>
                <a:latin typeface="Constantia"/>
              </a:rPr>
              <a:t>deborahbossini@gmail.com</a:t>
            </a:r>
            <a:endParaRPr b="0" lang="it-IT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d16207"/>
      </a:dk2>
      <a:lt2>
        <a:srgbClr val="f0b31e"/>
      </a:lt2>
      <a:accent1>
        <a:srgbClr val="51a6c2"/>
      </a:accent1>
      <a:accent2>
        <a:srgbClr val="51c2a9"/>
      </a:accent2>
      <a:accent3>
        <a:srgbClr val="7ec251"/>
      </a:accent3>
      <a:accent4>
        <a:srgbClr val="e1dc53"/>
      </a:accent4>
      <a:accent5>
        <a:srgbClr val="b54721"/>
      </a:accent5>
      <a:accent6>
        <a:srgbClr val="a16bb1"/>
      </a:accent6>
      <a:hlink>
        <a:srgbClr val="a40a06"/>
      </a:hlink>
      <a:folHlink>
        <a:srgbClr val="837f1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d16207"/>
      </a:dk2>
      <a:lt2>
        <a:srgbClr val="f0b31e"/>
      </a:lt2>
      <a:accent1>
        <a:srgbClr val="51a6c2"/>
      </a:accent1>
      <a:accent2>
        <a:srgbClr val="51c2a9"/>
      </a:accent2>
      <a:accent3>
        <a:srgbClr val="7ec251"/>
      </a:accent3>
      <a:accent4>
        <a:srgbClr val="e1dc53"/>
      </a:accent4>
      <a:accent5>
        <a:srgbClr val="b54721"/>
      </a:accent5>
      <a:accent6>
        <a:srgbClr val="a16bb1"/>
      </a:accent6>
      <a:hlink>
        <a:srgbClr val="a40a06"/>
      </a:hlink>
      <a:folHlink>
        <a:srgbClr val="837f1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d16207"/>
      </a:dk2>
      <a:lt2>
        <a:srgbClr val="f0b31e"/>
      </a:lt2>
      <a:accent1>
        <a:srgbClr val="51a6c2"/>
      </a:accent1>
      <a:accent2>
        <a:srgbClr val="51c2a9"/>
      </a:accent2>
      <a:accent3>
        <a:srgbClr val="7ec251"/>
      </a:accent3>
      <a:accent4>
        <a:srgbClr val="e1dc53"/>
      </a:accent4>
      <a:accent5>
        <a:srgbClr val="b54721"/>
      </a:accent5>
      <a:accent6>
        <a:srgbClr val="a16bb1"/>
      </a:accent6>
      <a:hlink>
        <a:srgbClr val="a40a06"/>
      </a:hlink>
      <a:folHlink>
        <a:srgbClr val="837f1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d16207"/>
      </a:dk2>
      <a:lt2>
        <a:srgbClr val="f0b31e"/>
      </a:lt2>
      <a:accent1>
        <a:srgbClr val="51a6c2"/>
      </a:accent1>
      <a:accent2>
        <a:srgbClr val="51c2a9"/>
      </a:accent2>
      <a:accent3>
        <a:srgbClr val="7ec251"/>
      </a:accent3>
      <a:accent4>
        <a:srgbClr val="e1dc53"/>
      </a:accent4>
      <a:accent5>
        <a:srgbClr val="b54721"/>
      </a:accent5>
      <a:accent6>
        <a:srgbClr val="a16bb1"/>
      </a:accent6>
      <a:hlink>
        <a:srgbClr val="a40a06"/>
      </a:hlink>
      <a:folHlink>
        <a:srgbClr val="837f1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Carta.thmx</Template>
  <TotalTime>283</TotalTime>
  <Application>LibreOffice/7.3.3.2$Windows_X86_64 LibreOffice_project/d1d0ea68f081ee2800a922cac8f79445e4603348</Application>
  <AppVersion>15.0000</AppVersion>
  <Words>376</Words>
  <Paragraphs>69</Paragraphs>
  <Company>獫票楧栮捯洀鉭曮㞱Û뜰⠲쎔딁烊皭〼፥ᙼ䕸忤઱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2026-05-14T08:32:51Z</dcterms:created>
  <dc:creator>乩歫椠䱡畳椀㸲㻸ꔿ㌋䬮ꍰ䞮誀圇짗꾬钒붤鏊꣊㥊揤鞁</dc:creator>
  <dc:description/>
  <dc:language>it-IT</dc:language>
  <cp:lastModifiedBy>乩歫椠䱡畳椀㸲㻸ꔿ㌋䬮ꍰ䞮誀圇짗꾬钒붤鏊꣊㥊揤鞁</cp:lastModifiedBy>
  <dcterms:modified xsi:type="dcterms:W3CDTF">2026-05-14T13:15:53Z</dcterms:modified>
  <cp:revision>6</cp:revision>
  <dc:subject/>
  <dc:title>Yoga in Gravidanza &amp; Post Parto 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Presentazione su schermo (4:3)</vt:lpwstr>
  </property>
  <property fmtid="{D5CDD505-2E9C-101B-9397-08002B2CF9AE}" pid="3" name="Slides">
    <vt:i4>8</vt:i4>
  </property>
</Properties>
</file>